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8.png"/><Relationship Id="rId4" Type="http://schemas.openxmlformats.org/officeDocument/2006/relationships/image" Target="../media/image70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YnP-rHeZEsM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5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hyperlink" Target="https://www.notion.so/AI-NLP-a-27d03f40ea7a4a53acabe786922be19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hyperlink" Target="https://www.notion.so/AI-NLP-a-27d03f40ea7a4a53acabe786922be193" TargetMode="External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25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7721" y="1529873"/>
            <a:ext cx="13317416" cy="62784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6" y="6899153"/>
            <a:ext cx="4812628" cy="1371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046" y="1257448"/>
            <a:ext cx="15952628" cy="7787095"/>
            <a:chOff x="905046" y="1257448"/>
            <a:chExt cx="15952628" cy="7787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046" y="1257448"/>
              <a:ext cx="15952628" cy="7787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0779" y="6991404"/>
            <a:ext cx="5145115" cy="1923759"/>
            <a:chOff x="12080779" y="6991404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80779" y="6991404"/>
              <a:ext cx="5145115" cy="1923759"/>
              <a:chOff x="12080779" y="6991404"/>
              <a:chExt cx="5145115" cy="19237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80779" y="6991404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77332" y="7142543"/>
              <a:ext cx="4819625" cy="121409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1693" y="7920823"/>
              <a:ext cx="2862295" cy="7790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24226" y="582715"/>
            <a:ext cx="4110017" cy="2474805"/>
            <a:chOff x="13424226" y="582715"/>
            <a:chExt cx="4110017" cy="24748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541369" y="842903"/>
              <a:ext cx="3875731" cy="1954428"/>
              <a:chOff x="13541369" y="842903"/>
              <a:chExt cx="3875731" cy="1954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80000">
                <a:off x="13541369" y="842903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4517512" y="1266689"/>
              <a:ext cx="3103580" cy="1097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9892" y="2235683"/>
            <a:ext cx="12967631" cy="6168503"/>
            <a:chOff x="2409892" y="2235683"/>
            <a:chExt cx="12967631" cy="6168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892" y="2235683"/>
              <a:ext cx="12967631" cy="6168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7351" y="7442307"/>
            <a:ext cx="5145115" cy="1923759"/>
            <a:chOff x="12057351" y="7442307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57351" y="7442307"/>
              <a:ext cx="5145115" cy="1923759"/>
              <a:chOff x="12057351" y="7442307"/>
              <a:chExt cx="5145115" cy="19237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057351" y="7442307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3904" y="7593445"/>
              <a:ext cx="4819625" cy="12140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8260" y="8371728"/>
              <a:ext cx="2994295" cy="779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5019" y="2564400"/>
            <a:ext cx="12998816" cy="6072946"/>
            <a:chOff x="2915019" y="2564400"/>
            <a:chExt cx="12998816" cy="6072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5019" y="2564400"/>
              <a:ext cx="12998816" cy="6072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40366" y="7276159"/>
            <a:ext cx="5145115" cy="1923759"/>
            <a:chOff x="11740366" y="7276159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40366" y="7276159"/>
              <a:ext cx="5145115" cy="1923759"/>
              <a:chOff x="11740366" y="7276159"/>
              <a:chExt cx="5145115" cy="19237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40366" y="7276159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88999" y="8286475"/>
              <a:ext cx="4364454" cy="7790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36918" y="7427297"/>
              <a:ext cx="4819625" cy="121409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119" y="1007943"/>
            <a:ext cx="4110017" cy="2474805"/>
            <a:chOff x="13492119" y="1007943"/>
            <a:chExt cx="4110017" cy="24748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09262" y="1268131"/>
              <a:ext cx="3875731" cy="1954428"/>
              <a:chOff x="13609262" y="1268131"/>
              <a:chExt cx="3875731" cy="1954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480000">
                <a:off x="13609262" y="1268131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4613867" y="1800656"/>
              <a:ext cx="2441121" cy="1369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4852" y="2249908"/>
            <a:ext cx="12659368" cy="6731059"/>
            <a:chOff x="2844852" y="2249908"/>
            <a:chExt cx="12659368" cy="6731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4852" y="2249908"/>
              <a:ext cx="12659368" cy="67310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9094167" cy="19365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28551" y="7170363"/>
            <a:ext cx="5145115" cy="1923759"/>
            <a:chOff x="11528551" y="7170363"/>
            <a:chExt cx="5145115" cy="192375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528551" y="7170363"/>
              <a:ext cx="5145115" cy="1923759"/>
              <a:chOff x="11528551" y="7170363"/>
              <a:chExt cx="5145115" cy="192375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528551" y="7170363"/>
                <a:ext cx="5145115" cy="192375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57097" y="7180916"/>
              <a:ext cx="4281610" cy="107856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1892" y="7872317"/>
              <a:ext cx="2969158" cy="1151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582" y="1880622"/>
            <a:ext cx="16613056" cy="7717115"/>
            <a:chOff x="920582" y="1880622"/>
            <a:chExt cx="16613056" cy="77171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582" y="1880622"/>
              <a:ext cx="16613056" cy="77171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0506" y="456988"/>
            <a:ext cx="7819277" cy="19365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0506" y="456988"/>
            <a:ext cx="7819277" cy="19365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1923" y="2129561"/>
            <a:ext cx="16628844" cy="7203866"/>
            <a:chOff x="721923" y="2129561"/>
            <a:chExt cx="16628844" cy="7203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923" y="2129561"/>
              <a:ext cx="16628844" cy="72038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1923" y="5504950"/>
            <a:ext cx="6959404" cy="1878915"/>
            <a:chOff x="721923" y="5504950"/>
            <a:chExt cx="6959404" cy="18789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923" y="5504950"/>
              <a:ext cx="6959404" cy="18789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746" y="5407306"/>
            <a:ext cx="6788776" cy="12271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8506" y="6152933"/>
            <a:ext cx="5110196" cy="11707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294149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5298" y="1549358"/>
            <a:ext cx="13155118" cy="7810851"/>
            <a:chOff x="2565298" y="1549358"/>
            <a:chExt cx="13155118" cy="78108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5298" y="1549358"/>
              <a:ext cx="13155118" cy="7810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3"/>
            <a:ext cx="5294152" cy="1060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0395" y="1542722"/>
            <a:ext cx="15523356" cy="8135451"/>
            <a:chOff x="820395" y="1542722"/>
            <a:chExt cx="15523356" cy="81354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395" y="1542722"/>
              <a:ext cx="15523356" cy="81354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076662"/>
            <a:ext cx="6770908" cy="2510987"/>
            <a:chOff x="9142857" y="7076662"/>
            <a:chExt cx="6770908" cy="2510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7076662"/>
              <a:ext cx="6770908" cy="2510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084904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7442" y="1549358"/>
            <a:ext cx="12710829" cy="7578832"/>
            <a:chOff x="2787442" y="1549358"/>
            <a:chExt cx="12710829" cy="75788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7442" y="1549358"/>
              <a:ext cx="12710829" cy="75788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444" y="626382"/>
            <a:ext cx="5084904" cy="1060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857" y="1549358"/>
            <a:ext cx="16375098" cy="7729755"/>
            <a:chOff x="850857" y="1549358"/>
            <a:chExt cx="16375098" cy="77297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857" y="1549358"/>
              <a:ext cx="16375098" cy="77297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2954" y="6757567"/>
            <a:ext cx="7155234" cy="2770486"/>
            <a:chOff x="9552954" y="6757567"/>
            <a:chExt cx="7155234" cy="27704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2954" y="6757567"/>
              <a:ext cx="7155234" cy="2770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0843" y="384494"/>
            <a:ext cx="17386546" cy="9477986"/>
            <a:chOff x="410843" y="38449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843" y="38449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189355" cy="1936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23" y="6496618"/>
            <a:ext cx="3342315" cy="3265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621" y="4592459"/>
            <a:ext cx="3058541" cy="13724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3002" y="4592459"/>
            <a:ext cx="2967045" cy="13724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9937" y="4534301"/>
            <a:ext cx="2703068" cy="1282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0195" y="3105327"/>
            <a:ext cx="1681973" cy="1209619"/>
            <a:chOff x="1980195" y="3105327"/>
            <a:chExt cx="1681973" cy="1209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1980195" y="3105327"/>
              <a:ext cx="1681973" cy="1209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8072" y="2725897"/>
            <a:ext cx="1961905" cy="1448422"/>
            <a:chOff x="5008072" y="2725897"/>
            <a:chExt cx="1961905" cy="1448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60000">
              <a:off x="5008072" y="2725897"/>
              <a:ext cx="1961905" cy="1448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60843" y="2919839"/>
            <a:ext cx="1728507" cy="1313873"/>
            <a:chOff x="11660843" y="2919839"/>
            <a:chExt cx="1728507" cy="13138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0843" y="2919839"/>
              <a:ext cx="1728507" cy="1313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9381" y="2995175"/>
            <a:ext cx="1763511" cy="1274960"/>
            <a:chOff x="8509381" y="2995175"/>
            <a:chExt cx="1763511" cy="12749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960000">
              <a:off x="8509381" y="2995175"/>
              <a:ext cx="1763511" cy="1274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23434" y="2845299"/>
            <a:ext cx="1681973" cy="1209619"/>
            <a:chOff x="14723434" y="2845299"/>
            <a:chExt cx="1681973" cy="1209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40000">
              <a:off x="14723434" y="2845299"/>
              <a:ext cx="1681973" cy="12096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1685" y="4534304"/>
            <a:ext cx="2787509" cy="12826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72638" y="4534304"/>
            <a:ext cx="2858410" cy="12826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9428" y="6496618"/>
            <a:ext cx="3342315" cy="25257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54361" y="6496618"/>
            <a:ext cx="3258054" cy="25257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20361" y="6496618"/>
            <a:ext cx="3342315" cy="25257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301504" y="6496618"/>
            <a:ext cx="3342314" cy="25257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4609" y="2129561"/>
            <a:ext cx="11234992" cy="7198376"/>
            <a:chOff x="3224609" y="2129561"/>
            <a:chExt cx="11234992" cy="71983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4609" y="2129561"/>
              <a:ext cx="11234992" cy="71983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4625" y="626382"/>
            <a:ext cx="7853760" cy="1060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36123" y="1823365"/>
            <a:ext cx="1716824" cy="955520"/>
            <a:chOff x="3536123" y="1823365"/>
            <a:chExt cx="1716824" cy="9555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6123" y="1823365"/>
              <a:ext cx="1716824" cy="9555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2670" y="1278499"/>
            <a:ext cx="2573869" cy="1723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30571" y="1823365"/>
            <a:ext cx="1716824" cy="955520"/>
            <a:chOff x="13130571" y="1823365"/>
            <a:chExt cx="1716824" cy="9555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30571" y="1823365"/>
              <a:ext cx="1716824" cy="95552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19642" y="1003099"/>
            <a:ext cx="2248483" cy="17231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632608" cy="1945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2857143"/>
            <a:ext cx="15103586" cy="5987506"/>
            <a:chOff x="1741311" y="2857143"/>
            <a:chExt cx="15103586" cy="5987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311" y="2857143"/>
              <a:ext cx="15103586" cy="5987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952067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968" y="1781803"/>
            <a:ext cx="15235057" cy="7074093"/>
            <a:chOff x="1673968" y="1781803"/>
            <a:chExt cx="15235057" cy="70740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968" y="1781803"/>
              <a:ext cx="15235057" cy="70740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87718" y="8497853"/>
            <a:ext cx="1854211" cy="595849"/>
            <a:chOff x="15687718" y="8497853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7718" y="8497853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456956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4438" y="3402855"/>
            <a:ext cx="14542100" cy="2726644"/>
            <a:chOff x="1894438" y="3402855"/>
            <a:chExt cx="14542100" cy="27266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4438" y="3402855"/>
              <a:ext cx="14542100" cy="27266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05755" y="5142857"/>
            <a:ext cx="1854211" cy="595849"/>
            <a:chOff x="15305755" y="5142857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05755" y="5142857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8550641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4638" y="1733341"/>
            <a:ext cx="14098223" cy="7595929"/>
            <a:chOff x="2134638" y="1733341"/>
            <a:chExt cx="14098223" cy="75959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4638" y="1733341"/>
              <a:ext cx="14098223" cy="7595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4185" y="8914467"/>
            <a:ext cx="1854211" cy="595849"/>
            <a:chOff x="15034185" y="8914467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4185" y="8914467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7796407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41350" y="3304764"/>
            <a:ext cx="13952623" cy="3676186"/>
            <a:chOff x="2441350" y="3304764"/>
            <a:chExt cx="13952623" cy="3676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350" y="3304764"/>
              <a:ext cx="13952623" cy="3676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24708" y="5909853"/>
            <a:ext cx="1854211" cy="595849"/>
            <a:chOff x="15124708" y="5909853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4708" y="5909853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80353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39695" y="1949336"/>
            <a:ext cx="15477154" cy="6676419"/>
            <a:chOff x="1739695" y="1949336"/>
            <a:chExt cx="15477154" cy="66764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9695" y="1949336"/>
              <a:ext cx="15477154" cy="66764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83642" y="7999410"/>
            <a:ext cx="1854211" cy="595849"/>
            <a:chOff x="4783642" y="7999410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3642" y="7999410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825932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5445" y="2604267"/>
            <a:ext cx="14732145" cy="5077180"/>
            <a:chOff x="1465445" y="2604267"/>
            <a:chExt cx="14732145" cy="50771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445" y="2604267"/>
              <a:ext cx="14732145" cy="50771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49821" y="6476261"/>
            <a:ext cx="1854211" cy="595849"/>
            <a:chOff x="14449821" y="6476261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49821" y="6476261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6330821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2546" y="2369395"/>
            <a:ext cx="14460623" cy="5456400"/>
            <a:chOff x="1912546" y="2369395"/>
            <a:chExt cx="14460623" cy="54564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2546" y="2369395"/>
              <a:ext cx="14460623" cy="54564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18958" y="6418960"/>
            <a:ext cx="1854211" cy="595849"/>
            <a:chOff x="14518958" y="6418960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18958" y="6418960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425" y="768304"/>
            <a:ext cx="847345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0834" y="1781803"/>
            <a:ext cx="15133091" cy="6836019"/>
            <a:chOff x="1830834" y="1781803"/>
            <a:chExt cx="15133091" cy="6836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0834" y="1781803"/>
              <a:ext cx="15133091" cy="6836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1113" y="2876697"/>
            <a:ext cx="12881940" cy="4490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407225" cy="20064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2481" y="4183815"/>
            <a:ext cx="9357492" cy="1404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311" y="3036221"/>
            <a:ext cx="4530589" cy="5987506"/>
            <a:chOff x="1741311" y="3036221"/>
            <a:chExt cx="4530589" cy="59875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311" y="3036221"/>
              <a:ext cx="4530589" cy="5987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289" y="1913642"/>
            <a:ext cx="3875731" cy="1954428"/>
            <a:chOff x="1032289" y="1913642"/>
            <a:chExt cx="3875731" cy="19544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80000">
              <a:off x="1032289" y="1913642"/>
              <a:ext cx="3875731" cy="19544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660000">
            <a:off x="1198994" y="2628708"/>
            <a:ext cx="2568572" cy="860412"/>
          </a:xfrm>
          <a:prstGeom prst="rect">
            <a:avLst/>
          </a:prstGeom>
        </p:spPr>
      </p:pic>
      <p:pic>
        <p:nvPicPr>
          <p:cNvPr id="14" name="Object 13">
            <a:hlinkClick r:id="rId8"/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6830" y="4351183"/>
            <a:ext cx="7655437" cy="44697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0" y="858827"/>
            <a:ext cx="8558283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7552" y="2328713"/>
            <a:ext cx="7522440" cy="6404850"/>
            <a:chOff x="1397552" y="2328713"/>
            <a:chExt cx="7522440" cy="64048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7552" y="2328713"/>
              <a:ext cx="7522440" cy="64048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2171" y="2328713"/>
            <a:ext cx="7626492" cy="6472742"/>
            <a:chOff x="9292171" y="2328713"/>
            <a:chExt cx="7626492" cy="64727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2171" y="2328713"/>
              <a:ext cx="7626492" cy="64727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57143" y="5531138"/>
            <a:ext cx="6171429" cy="874826"/>
            <a:chOff x="6057143" y="5531138"/>
            <a:chExt cx="6171429" cy="87482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5531138"/>
              <a:ext cx="6171429" cy="874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6312" y="1940219"/>
            <a:ext cx="15133091" cy="6836019"/>
            <a:chOff x="1576312" y="1940219"/>
            <a:chExt cx="15133091" cy="6836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6312" y="1940219"/>
              <a:ext cx="15133091" cy="6836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0977" y="4157065"/>
            <a:ext cx="11127276" cy="24824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6311" y="768304"/>
            <a:ext cx="7582305" cy="10656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566665"/>
            <a:ext cx="7600645" cy="5796765"/>
            <a:chOff x="9142857" y="2566665"/>
            <a:chExt cx="7600645" cy="5796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566665"/>
              <a:ext cx="7600645" cy="5796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875" y="2566665"/>
            <a:ext cx="7638445" cy="5796765"/>
            <a:chOff x="1058875" y="2566665"/>
            <a:chExt cx="7638445" cy="5796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875" y="2566665"/>
              <a:ext cx="7638445" cy="57967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2634" y="970429"/>
            <a:ext cx="7582305" cy="1065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7808060" cy="106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607" y="2536510"/>
            <a:ext cx="14278249" cy="5212694"/>
            <a:chOff x="1817607" y="2536510"/>
            <a:chExt cx="14278249" cy="52126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7607" y="2536510"/>
              <a:ext cx="14278249" cy="52126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27596" y="5437058"/>
            <a:ext cx="2134031" cy="685769"/>
            <a:chOff x="14527596" y="5437058"/>
            <a:chExt cx="2134031" cy="685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27596" y="5437058"/>
              <a:ext cx="2134031" cy="685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733062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1356" y="2164971"/>
            <a:ext cx="13385344" cy="6444795"/>
            <a:chOff x="2371356" y="2164971"/>
            <a:chExt cx="13385344" cy="6444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1356" y="2164971"/>
              <a:ext cx="13385344" cy="6444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68366" y="7245289"/>
            <a:ext cx="2344627" cy="753444"/>
            <a:chOff x="14068366" y="7245289"/>
            <a:chExt cx="2344627" cy="753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8366" y="7245289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774542" cy="1065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58940" y="2254721"/>
            <a:ext cx="8402115" cy="6845521"/>
            <a:chOff x="2358940" y="2254721"/>
            <a:chExt cx="8402115" cy="68455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8940" y="2254721"/>
              <a:ext cx="8402115" cy="68455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180000">
            <a:off x="11952522" y="3173398"/>
            <a:ext cx="4283065" cy="18912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79830" y="4240784"/>
            <a:ext cx="2344627" cy="753444"/>
            <a:chOff x="12779830" y="4240784"/>
            <a:chExt cx="2344627" cy="753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9830" y="4240784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8725519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2522" y="3173398"/>
            <a:ext cx="4283065" cy="1891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9250" y="2532390"/>
            <a:ext cx="8667610" cy="6558416"/>
            <a:chOff x="1989250" y="2532390"/>
            <a:chExt cx="8667610" cy="6558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250" y="2532390"/>
              <a:ext cx="8667610" cy="6558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79830" y="4240784"/>
            <a:ext cx="2344627" cy="753444"/>
            <a:chOff x="12779830" y="4240784"/>
            <a:chExt cx="2344627" cy="7534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9830" y="4240784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695334" cy="10656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1709" y="3165353"/>
            <a:ext cx="4591163" cy="1373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79774" y="2118246"/>
            <a:ext cx="8624611" cy="7015559"/>
            <a:chOff x="2079774" y="2118246"/>
            <a:chExt cx="8624611" cy="70155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774" y="2118246"/>
              <a:ext cx="8624611" cy="70155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86125" y="3715432"/>
            <a:ext cx="2807143" cy="902074"/>
            <a:chOff x="12586125" y="3715432"/>
            <a:chExt cx="2807143" cy="902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6125" y="3715432"/>
              <a:ext cx="2807143" cy="902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8572926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70061" y="1531792"/>
            <a:ext cx="6171429" cy="6171429"/>
            <a:chOff x="11370061" y="1531792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0061" y="1531792"/>
              <a:ext cx="6171429" cy="61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80000">
            <a:off x="11951709" y="3165353"/>
            <a:ext cx="4591163" cy="13731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98727" y="2174823"/>
            <a:ext cx="8667610" cy="7083451"/>
            <a:chOff x="1898727" y="2174823"/>
            <a:chExt cx="8667610" cy="70834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8727" y="2174823"/>
              <a:ext cx="8667610" cy="7083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4866" y="3750523"/>
            <a:ext cx="2807143" cy="902074"/>
            <a:chOff x="12624866" y="3750523"/>
            <a:chExt cx="2807143" cy="9020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4866" y="3750523"/>
              <a:ext cx="2807143" cy="902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635" y="970425"/>
            <a:ext cx="9655564" cy="1065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1197" y="3877494"/>
            <a:ext cx="15363321" cy="2530726"/>
            <a:chOff x="1461197" y="3877494"/>
            <a:chExt cx="15363321" cy="253072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1197" y="3877494"/>
              <a:ext cx="15363321" cy="2530726"/>
              <a:chOff x="1461197" y="3877494"/>
              <a:chExt cx="15363321" cy="253072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1197" y="3877494"/>
                <a:ext cx="15363321" cy="253072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746" y="4171250"/>
              <a:ext cx="9788813" cy="20263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6976882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754" y="2576949"/>
            <a:ext cx="14854424" cy="304375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774" y="5766993"/>
            <a:ext cx="8846444" cy="2616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1983" y="4036446"/>
            <a:ext cx="831169" cy="1295238"/>
            <a:chOff x="2251983" y="4036446"/>
            <a:chExt cx="831169" cy="1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1983" y="4036446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158125"/>
            <a:ext cx="831169" cy="1295238"/>
            <a:chOff x="15096420" y="3158125"/>
            <a:chExt cx="831169" cy="1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6420" y="315812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55051" y="2820579"/>
            <a:ext cx="433215" cy="675093"/>
            <a:chOff x="14655051" y="2820579"/>
            <a:chExt cx="433215" cy="675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55051" y="2820579"/>
              <a:ext cx="433215" cy="67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7743" y="2743127"/>
            <a:ext cx="13969183" cy="5124497"/>
            <a:chOff x="2067743" y="2743127"/>
            <a:chExt cx="13969183" cy="51244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7743" y="2743127"/>
              <a:ext cx="13969183" cy="512449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7897" y="1070875"/>
            <a:ext cx="9655564" cy="1065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80699" y="5305375"/>
            <a:ext cx="2344627" cy="753444"/>
            <a:chOff x="14280699" y="5305375"/>
            <a:chExt cx="2344627" cy="7534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0699" y="5305375"/>
              <a:ext cx="2344627" cy="75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44" y="858827"/>
            <a:ext cx="3806896" cy="1065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0792" y="1895743"/>
            <a:ext cx="16143446" cy="7229009"/>
            <a:chOff x="1120792" y="1895743"/>
            <a:chExt cx="16143446" cy="72290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792" y="1895743"/>
              <a:ext cx="16143446" cy="72290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59401" y="7065522"/>
            <a:ext cx="1854211" cy="595849"/>
            <a:chOff x="16059401" y="7065522"/>
            <a:chExt cx="1854211" cy="5958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59401" y="7065522"/>
              <a:ext cx="1854211" cy="595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323" y="268079"/>
            <a:ext cx="17386546" cy="9477986"/>
            <a:chOff x="404323" y="2680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23" y="26807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139" y="858827"/>
            <a:ext cx="8088558" cy="11045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54369" y="-44417"/>
            <a:ext cx="10997431" cy="105682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8668" y="1934377"/>
            <a:ext cx="9248839" cy="6839273"/>
            <a:chOff x="7548668" y="1934377"/>
            <a:chExt cx="9248839" cy="68392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8668" y="1934377"/>
              <a:ext cx="9248839" cy="68392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9197" y="3850809"/>
            <a:ext cx="15905761" cy="2620079"/>
            <a:chOff x="1299197" y="3850809"/>
            <a:chExt cx="15905761" cy="262007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99197" y="3850809"/>
              <a:ext cx="15905761" cy="2620079"/>
              <a:chOff x="1299197" y="3850809"/>
              <a:chExt cx="15905761" cy="262007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99197" y="3850809"/>
                <a:ext cx="15905761" cy="262007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138" y="4032767"/>
              <a:ext cx="9658375" cy="23770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3184" y="1565477"/>
            <a:ext cx="13155570" cy="6922315"/>
            <a:chOff x="2623184" y="1565477"/>
            <a:chExt cx="13155570" cy="69223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3184" y="1565477"/>
              <a:ext cx="13155570" cy="6922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1622" y="481346"/>
            <a:ext cx="1736632" cy="2045988"/>
            <a:chOff x="661622" y="481346"/>
            <a:chExt cx="1736632" cy="20459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622" y="481346"/>
              <a:ext cx="1736632" cy="20459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8254" y="736403"/>
            <a:ext cx="2803735" cy="1321778"/>
            <a:chOff x="2398254" y="736403"/>
            <a:chExt cx="2803735" cy="13217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98254" y="736403"/>
              <a:ext cx="2803735" cy="132177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3196" y="907914"/>
            <a:ext cx="3463612" cy="109711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3782" y="2450645"/>
            <a:ext cx="2050855" cy="9692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6929" y="3562560"/>
            <a:ext cx="1989506" cy="9718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929" y="5027427"/>
            <a:ext cx="1939402" cy="9718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6929" y="6168919"/>
            <a:ext cx="1999987" cy="9718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782" y="7990911"/>
            <a:ext cx="2050857" cy="9718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56335" y="2479716"/>
            <a:ext cx="14458157" cy="10900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6335" y="5075869"/>
            <a:ext cx="13096286" cy="10900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75382" y="6197990"/>
            <a:ext cx="14765969" cy="199309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45261" y="8105696"/>
            <a:ext cx="14510061" cy="10900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97896" y="3591630"/>
            <a:ext cx="14472928" cy="15439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7300716" cy="19365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325" y="4044047"/>
            <a:ext cx="6171429" cy="5740951"/>
            <a:chOff x="994325" y="4044047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325" y="4044047"/>
              <a:ext cx="6171429" cy="57409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7314" y="2933382"/>
            <a:ext cx="12700968" cy="51611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21771" y="6699691"/>
            <a:ext cx="1850278" cy="1711416"/>
            <a:chOff x="5121771" y="6699691"/>
            <a:chExt cx="1850278" cy="1711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1771" y="6699691"/>
              <a:ext cx="1850278" cy="1711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846" y="232436"/>
            <a:ext cx="17386546" cy="9477986"/>
            <a:chOff x="494846" y="232436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846" y="232436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222" y="846564"/>
            <a:ext cx="4255897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11648" y="2399010"/>
            <a:ext cx="7638562" cy="1060055"/>
            <a:chOff x="5611648" y="2399010"/>
            <a:chExt cx="7638562" cy="10600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4793" y="2424527"/>
              <a:ext cx="2054339" cy="107619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7278" y="2284640"/>
              <a:ext cx="913435" cy="1372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11648" y="3782295"/>
            <a:ext cx="7638562" cy="1060055"/>
            <a:chOff x="5611648" y="3782295"/>
            <a:chExt cx="7638562" cy="1060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64793" y="3807812"/>
              <a:ext cx="3473722" cy="107619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7278" y="3667925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11648" y="5165571"/>
            <a:ext cx="7638562" cy="1060055"/>
            <a:chOff x="5611648" y="5165571"/>
            <a:chExt cx="7638562" cy="10600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4793" y="5191088"/>
              <a:ext cx="3287181" cy="10761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7278" y="5051201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1648" y="6548848"/>
            <a:ext cx="7638562" cy="1060055"/>
            <a:chOff x="5611648" y="6548848"/>
            <a:chExt cx="7638562" cy="10600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60010" y="6574374"/>
              <a:ext cx="4441099" cy="107619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7278" y="6434478"/>
              <a:ext cx="1142938" cy="1372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1648" y="7860681"/>
            <a:ext cx="7638553" cy="1060055"/>
            <a:chOff x="5611648" y="7860681"/>
            <a:chExt cx="7638553" cy="10600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64784" y="7886198"/>
              <a:ext cx="1660928" cy="107619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7278" y="7746311"/>
              <a:ext cx="1056779" cy="1372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627290"/>
            <a:ext cx="6989793" cy="1936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8163" y="2293640"/>
            <a:ext cx="14990703" cy="5987506"/>
            <a:chOff x="1838163" y="2293640"/>
            <a:chExt cx="14990703" cy="59875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163" y="2293640"/>
              <a:ext cx="14990703" cy="59875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0834" y="1087598"/>
            <a:ext cx="3875731" cy="1954428"/>
            <a:chOff x="1310834" y="1087598"/>
            <a:chExt cx="3875731" cy="1954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80000">
              <a:off x="1310834" y="1087598"/>
              <a:ext cx="3875731" cy="19544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660000">
            <a:off x="1296643" y="1473297"/>
            <a:ext cx="2966136" cy="1371394"/>
          </a:xfrm>
          <a:prstGeom prst="rect">
            <a:avLst/>
          </a:prstGeom>
        </p:spPr>
      </p:pic>
      <p:pic>
        <p:nvPicPr>
          <p:cNvPr id="13" name="Object 12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6028" y="8763213"/>
            <a:ext cx="11952082" cy="7104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627290"/>
            <a:ext cx="6989793" cy="1936542"/>
          </a:xfrm>
          <a:prstGeom prst="rect">
            <a:avLst/>
          </a:prstGeom>
        </p:spPr>
      </p:pic>
      <p:pic>
        <p:nvPicPr>
          <p:cNvPr id="6" name="Object 5">
            <a:hlinkClick r:id="rId4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6028" y="8763213"/>
            <a:ext cx="11952082" cy="7104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8994" y="2419236"/>
            <a:ext cx="6009429" cy="6171429"/>
            <a:chOff x="2298994" y="2419236"/>
            <a:chExt cx="6009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994" y="2419236"/>
              <a:ext cx="6009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1782" y="2419236"/>
            <a:ext cx="5924571" cy="6171429"/>
            <a:chOff x="9821782" y="2419236"/>
            <a:chExt cx="5924571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1782" y="2419236"/>
              <a:ext cx="5924571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2121" y="675514"/>
            <a:ext cx="4110017" cy="2474805"/>
            <a:chOff x="922121" y="675514"/>
            <a:chExt cx="4110017" cy="24748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39264" y="935703"/>
              <a:ext cx="3875731" cy="1954428"/>
              <a:chOff x="1039264" y="935703"/>
              <a:chExt cx="3875731" cy="195442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480000">
                <a:off x="1039264" y="935703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1069741" y="1346334"/>
              <a:ext cx="2920118" cy="1097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64020" y="517018"/>
            <a:ext cx="4110017" cy="2474805"/>
            <a:chOff x="13364020" y="517018"/>
            <a:chExt cx="4110017" cy="247480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481162" y="777207"/>
              <a:ext cx="3875731" cy="1954428"/>
              <a:chOff x="13481162" y="777207"/>
              <a:chExt cx="3875731" cy="19544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80000">
                <a:off x="13481162" y="777207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20000">
              <a:off x="14382696" y="1283231"/>
              <a:ext cx="3075545" cy="1097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4"/>
            <a:ext cx="7410453" cy="19365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269" y="6072773"/>
            <a:ext cx="4983180" cy="277479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248" y="3986372"/>
            <a:ext cx="4208561" cy="256616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33335" y="6072773"/>
            <a:ext cx="4103201" cy="1962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1621" y="6072773"/>
            <a:ext cx="3717837" cy="41602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96700" y="2822009"/>
            <a:ext cx="5196099" cy="3336477"/>
            <a:chOff x="12496700" y="2822009"/>
            <a:chExt cx="5196099" cy="33364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496700" y="3745266"/>
              <a:ext cx="5196099" cy="2413220"/>
              <a:chOff x="12496700" y="3745266"/>
              <a:chExt cx="5196099" cy="24132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96700" y="3745266"/>
                <a:ext cx="5196099" cy="241322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9794" y="3620067"/>
              <a:ext cx="4075805" cy="254981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739264" y="2980096"/>
              <a:ext cx="1534604" cy="1132957"/>
              <a:chOff x="14739264" y="2980096"/>
              <a:chExt cx="1534604" cy="11329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780000">
                <a:off x="14739264" y="2980096"/>
                <a:ext cx="1534604" cy="11329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182542" y="3056469"/>
            <a:ext cx="3920630" cy="3102016"/>
            <a:chOff x="7182542" y="3056469"/>
            <a:chExt cx="3920630" cy="3102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8695" y="3937961"/>
              <a:ext cx="4048890" cy="25661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518419" y="3056469"/>
              <a:ext cx="1833230" cy="1393475"/>
              <a:chOff x="8518419" y="3056469"/>
              <a:chExt cx="1833230" cy="139347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18419" y="3056469"/>
                <a:ext cx="1833230" cy="13934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8" y="846565"/>
            <a:ext cx="8667587" cy="19365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49613" y="2490492"/>
            <a:ext cx="12911033" cy="6659750"/>
            <a:chOff x="2849613" y="2490492"/>
            <a:chExt cx="12911033" cy="66597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9613" y="2490492"/>
              <a:ext cx="12911033" cy="66597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691" y="827409"/>
            <a:ext cx="4110017" cy="2474805"/>
            <a:chOff x="1193691" y="827409"/>
            <a:chExt cx="4110017" cy="24748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10834" y="1087598"/>
              <a:ext cx="3875731" cy="1954428"/>
              <a:chOff x="1310834" y="1087598"/>
              <a:chExt cx="3875731" cy="195442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80000">
                <a:off x="1310834" y="1087598"/>
                <a:ext cx="3875731" cy="195442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60000">
              <a:off x="1343788" y="1519935"/>
              <a:ext cx="2882836" cy="1369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Danielle Sanchez</cp:lastModifiedBy>
  <cp:revision>2</cp:revision>
  <dcterms:created xsi:type="dcterms:W3CDTF">2021-04-30T11:11:29Z</dcterms:created>
  <dcterms:modified xsi:type="dcterms:W3CDTF">2021-04-30T02:13:26Z</dcterms:modified>
</cp:coreProperties>
</file>